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079497a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079497a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079497a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079497a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3079497a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3079497a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3079497a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3079497a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3079497a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3079497a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079497a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079497a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3079497a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3079497a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079497a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079497a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colors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96075" y="1235725"/>
            <a:ext cx="6215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Specify colors on page level using &lt;body&gt; tag.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colors for individual tags using the background-color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Predefined color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RGB, HEX, HSL, RGBA, or HSLA values.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46775" y="4450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Colors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colors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color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Border color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 colors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idx="1" type="body"/>
          </p:nvPr>
        </p:nvSpPr>
        <p:spPr>
          <a:xfrm>
            <a:off x="702525" y="1320050"/>
            <a:ext cx="5656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Extension of RGB color values with an Alpha channel,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Opacity for a color.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RGBA(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red,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green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blue, alpha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 alpha parameter is a number between 0.0 and 1.0.</a:t>
            </a:r>
            <a:endParaRPr sz="1800"/>
          </a:p>
        </p:txBody>
      </p:sp>
      <p:sp>
        <p:nvSpPr>
          <p:cNvPr id="193" name="Google Shape;193;p42"/>
          <p:cNvSpPr txBox="1"/>
          <p:nvPr>
            <p:ph type="title"/>
          </p:nvPr>
        </p:nvSpPr>
        <p:spPr>
          <a:xfrm>
            <a:off x="702525" y="4852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RGBA Color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idx="1" type="body"/>
          </p:nvPr>
        </p:nvSpPr>
        <p:spPr>
          <a:xfrm>
            <a:off x="750200" y="1191300"/>
            <a:ext cx="6081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Specified with #RRGGBB.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RR (red), GG (green), and BB (blue).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RR (red), gg (green), and bb (blue) are hexadecimal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all color parameters to 00,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#000000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all color parameters to ff,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#ffffff.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43"/>
          <p:cNvSpPr txBox="1"/>
          <p:nvPr>
            <p:ph type="title"/>
          </p:nvPr>
        </p:nvSpPr>
        <p:spPr>
          <a:xfrm>
            <a:off x="697400" y="4651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HEX Color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716625" y="1100325"/>
            <a:ext cx="4872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the border for &lt;p&gt; to  "green".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&lt;style&gt;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________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&lt;/style&gt;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&lt;/head&gt;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&lt;h1&gt;This is a Heading&lt;/h1&gt;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700"/>
          </a:p>
        </p:txBody>
      </p:sp>
      <p:sp>
        <p:nvSpPr>
          <p:cNvPr id="205" name="Google Shape;205;p44"/>
          <p:cNvSpPr txBox="1"/>
          <p:nvPr>
            <p:ph type="title"/>
          </p:nvPr>
        </p:nvSpPr>
        <p:spPr>
          <a:xfrm>
            <a:off x="617025" y="3948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